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485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9F6E7D-5C93-4BAF-B4B9-03DCB21EE143}" type="datetimeFigureOut">
              <a:rPr lang="en-US" smtClean="0"/>
              <a:t>2/14/2022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9447C87-6DEB-4D98-992A-43A590866E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39359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9447C87-6DEB-4D98-992A-43A590866E5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983475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prstGeom prst="triangle">
            <a:avLst/>
          </a:prstGeom>
          <a:solidFill>
            <a:srgbClr val="C00000"/>
          </a:solidFill>
        </p:spPr>
        <p:txBody>
          <a:bodyPr/>
          <a:lstStyle/>
          <a:p>
            <a:fld id="{2FCA1BD2-17C2-43A7-97FB-30470E631C73}" type="datetime1">
              <a:rPr lang="en-US" smtClean="0"/>
              <a:t>2/14/2022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prstGeom prst="ellipse">
            <a:avLst/>
          </a:prstGeom>
          <a:solidFill>
            <a:srgbClr val="00B050"/>
          </a:solidFill>
        </p:spPr>
        <p:txBody>
          <a:bodyPr/>
          <a:lstStyle/>
          <a:p>
            <a:r>
              <a:rPr lang="en-US" smtClean="0"/>
              <a:t>footertext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prstGeom prst="diamond">
            <a:avLst/>
          </a:prstGeom>
          <a:solidFill>
            <a:srgbClr val="00B0F0"/>
          </a:solidFill>
        </p:spPr>
        <p:txBody>
          <a:bodyPr/>
          <a:lstStyle/>
          <a:p>
            <a:fld id="{385F08E6-D5BD-471D-B4C9-27BB3DE84C9D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81821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9D8F2F-1762-4BC4-AF07-676B8A849D9F}" type="datetime1">
              <a:rPr lang="en-US" smtClean="0"/>
              <a:t>2/14/2022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5F08E6-D5BD-471D-B4C9-27BB3DE84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49710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6968-EFF1-4CB5-9097-E97D8761A17C}" type="datetime1">
              <a:rPr lang="en-US" smtClean="0"/>
              <a:t>2/14/2022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footertext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5F08E6-D5BD-471D-B4C9-27BB3DE84C9D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4622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</Words>
  <Application>Microsoft Office PowerPoint</Application>
  <PresentationFormat>Widescreen</PresentationFormat>
  <Paragraphs>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asus</dc:creator>
  <cp:lastModifiedBy>asus</cp:lastModifiedBy>
  <cp:revision>1</cp:revision>
  <dcterms:created xsi:type="dcterms:W3CDTF">2022-02-14T05:21:03Z</dcterms:created>
  <dcterms:modified xsi:type="dcterms:W3CDTF">2022-02-14T05:22:11Z</dcterms:modified>
</cp:coreProperties>
</file>

<file path=docProps/thumbnail.jpeg>
</file>